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22823A5-37A2-4BC0-9706-7249782496E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4174C7-D7D1-46DE-B354-37FEABC8B4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spanther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Broadcasting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or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724399"/>
            <a:ext cx="6196405" cy="998669"/>
          </a:xfrm>
        </p:spPr>
        <p:txBody>
          <a:bodyPr/>
          <a:lstStyle/>
          <a:p>
            <a:r>
              <a:rPr lang="en-US" dirty="0" smtClean="0"/>
              <a:t>Which picture is better? Why?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94" y="236219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6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lightest color and darkest color. Count the number of colors in-between.</a:t>
            </a:r>
          </a:p>
          <a:p>
            <a:endParaRPr lang="en-US" dirty="0" smtClean="0"/>
          </a:p>
          <a:p>
            <a:r>
              <a:rPr lang="en-US" dirty="0" smtClean="0"/>
              <a:t>Are there are three or less? LOW CONTRAST</a:t>
            </a:r>
          </a:p>
          <a:p>
            <a:r>
              <a:rPr lang="en-US" dirty="0" smtClean="0"/>
              <a:t>Are there three or more? HIGH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953000"/>
            <a:ext cx="6196405" cy="770068"/>
          </a:xfrm>
        </p:spPr>
        <p:txBody>
          <a:bodyPr/>
          <a:lstStyle/>
          <a:p>
            <a:r>
              <a:rPr lang="en-US" dirty="0" smtClean="0"/>
              <a:t>Which photo is better? Why?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59115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981200"/>
            <a:ext cx="1913717" cy="254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person not known the photo is being taken? Not care? CANDID</a:t>
            </a:r>
          </a:p>
          <a:p>
            <a:endParaRPr lang="en-US" dirty="0"/>
          </a:p>
          <a:p>
            <a:r>
              <a:rPr lang="en-US" dirty="0" smtClean="0"/>
              <a:t>Does the person know the photo is being taken and they change their actions because of it? POSED</a:t>
            </a:r>
          </a:p>
        </p:txBody>
      </p:sp>
    </p:spTree>
    <p:extLst>
      <p:ext uri="{BB962C8B-B14F-4D97-AF65-F5344CB8AC3E}">
        <p14:creationId xmlns:p14="http://schemas.microsoft.com/office/powerpoint/2010/main" val="5925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876799"/>
            <a:ext cx="6196405" cy="846269"/>
          </a:xfrm>
        </p:spPr>
        <p:txBody>
          <a:bodyPr/>
          <a:lstStyle/>
          <a:p>
            <a:r>
              <a:rPr lang="en-US" dirty="0" smtClean="0"/>
              <a:t>Which photo is better? Why?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83"/>
            <a:ext cx="2590800" cy="20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3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focal point off center? Towards an edge? RULE OF THIRDS</a:t>
            </a:r>
          </a:p>
          <a:p>
            <a:endParaRPr lang="en-US" dirty="0"/>
          </a:p>
          <a:p>
            <a:r>
              <a:rPr lang="en-US" dirty="0" smtClean="0"/>
              <a:t>Is the focal point in the middle? CENTRAL FOCAL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Now.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Next Project:</a:t>
            </a:r>
          </a:p>
          <a:p>
            <a:pPr lvl="1"/>
            <a:r>
              <a:rPr lang="en-US" dirty="0" smtClean="0"/>
              <a:t>Use your prior knowledge of visual publications (including photography and advertising) to create a visually appealing broadcast</a:t>
            </a:r>
          </a:p>
          <a:p>
            <a:pPr lvl="1"/>
            <a:r>
              <a:rPr lang="en-US" dirty="0" smtClean="0"/>
              <a:t>Use your prior knowledge of print publications (including interviews and journalism) to create a well scripted broadcast</a:t>
            </a:r>
          </a:p>
          <a:p>
            <a:pPr lvl="1"/>
            <a:r>
              <a:rPr lang="en-US" dirty="0" smtClean="0"/>
              <a:t>Use your knowledge of editing and graphic design to edit film to create a broadcast</a:t>
            </a:r>
          </a:p>
          <a:p>
            <a:pPr lvl="1"/>
            <a:r>
              <a:rPr lang="en-US" dirty="0" smtClean="0"/>
              <a:t>Learn how to combine these skills to create a broadcast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Now.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examples:</a:t>
            </a:r>
          </a:p>
          <a:p>
            <a:r>
              <a:rPr lang="en-US" dirty="0" smtClean="0">
                <a:hlinkClick r:id="rId2"/>
              </a:rPr>
              <a:t>www.misspanther.weebly.com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of the few places you’ll be able to see your completed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170</TotalTime>
  <Words>225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Broadcasting</vt:lpstr>
      <vt:lpstr>Looking Back….</vt:lpstr>
      <vt:lpstr>Looking Back</vt:lpstr>
      <vt:lpstr>Looking Back…</vt:lpstr>
      <vt:lpstr>Looking Back….</vt:lpstr>
      <vt:lpstr>Looking Back….</vt:lpstr>
      <vt:lpstr>Looking Back….</vt:lpstr>
      <vt:lpstr>Right Now.</vt:lpstr>
      <vt:lpstr>Right Now.</vt:lpstr>
    </vt:vector>
  </TitlesOfParts>
  <Company>Park Hill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Broadcasting</dc:title>
  <dc:creator>pantherl</dc:creator>
  <cp:lastModifiedBy>pantherl</cp:lastModifiedBy>
  <cp:revision>9</cp:revision>
  <dcterms:created xsi:type="dcterms:W3CDTF">2011-05-04T17:29:43Z</dcterms:created>
  <dcterms:modified xsi:type="dcterms:W3CDTF">2013-11-13T22:17:56Z</dcterms:modified>
</cp:coreProperties>
</file>